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7" r:id="rId3"/>
    <p:sldId id="278" r:id="rId4"/>
    <p:sldId id="279" r:id="rId5"/>
    <p:sldId id="26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1DB10-A911-43A3-A2AF-37E3073F83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Spark Interview Questions</a:t>
            </a:r>
            <a:br>
              <a:rPr lang="en-US" dirty="0"/>
            </a:br>
            <a:r>
              <a:rPr lang="en-US" dirty="0"/>
              <a:t>Pipe function in Spark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B3630-F42F-42E1-AC9D-CC2B4953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B3ACC-A67D-4E01-A20B-47183A93E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880" y="3429000"/>
            <a:ext cx="4460240" cy="23876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A26ECC6-82AA-4E58-9D68-D80C99BE49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5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82"/>
    </mc:Choice>
    <mc:Fallback xmlns="">
      <p:transition spd="slow" advTm="165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Pipe() in Spark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D03D62E-2A6B-4A33-B358-A8B42DF348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CD1C49-FB21-46AC-AD98-30DF4CE2A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2824"/>
            <a:ext cx="10515600" cy="52863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Pipe function in Spark, allows developer to process RDD data using external applications.</a:t>
            </a:r>
          </a:p>
          <a:p>
            <a:endParaRPr lang="en-US" dirty="0"/>
          </a:p>
          <a:p>
            <a:r>
              <a:rPr lang="en-US" dirty="0"/>
              <a:t>Sometimes in data analysis, we need to use an external library which may not be written using Java/Scala.</a:t>
            </a:r>
          </a:p>
          <a:p>
            <a:endParaRPr lang="en-US" dirty="0"/>
          </a:p>
          <a:p>
            <a:r>
              <a:rPr lang="en-US" dirty="0"/>
              <a:t>Pipe function is used to inject the data ,which is written in other languages , Spark provides general mechanism in the form of </a:t>
            </a:r>
            <a:r>
              <a:rPr lang="en-US" b="1" dirty="0"/>
              <a:t>pipe() method.</a:t>
            </a:r>
          </a:p>
          <a:p>
            <a:endParaRPr lang="en-US" b="1" dirty="0"/>
          </a:p>
          <a:p>
            <a:r>
              <a:rPr lang="en-US" dirty="0"/>
              <a:t>Spark’s pipe operator allows us to send the RDD data to the external application.</a:t>
            </a:r>
          </a:p>
          <a:p>
            <a:endParaRPr lang="en-US" b="1" dirty="0"/>
          </a:p>
          <a:p>
            <a:r>
              <a:rPr lang="en-US" dirty="0"/>
              <a:t>Spark provides the pipe() method on RDDs.</a:t>
            </a:r>
          </a:p>
          <a:p>
            <a:endParaRPr lang="en-US" dirty="0"/>
          </a:p>
          <a:p>
            <a:r>
              <a:rPr lang="en-US" dirty="0"/>
              <a:t>Pipe function can write the results as String to the standard output.</a:t>
            </a:r>
          </a:p>
          <a:p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59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283"/>
    </mc:Choice>
    <mc:Fallback xmlns="">
      <p:transition spd="slow" advTm="204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Pipe() example in Spark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D03D62E-2A6B-4A33-B358-A8B42DF348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CD1C49-FB21-46AC-AD98-30DF4CE2A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2824"/>
            <a:ext cx="10515600" cy="52863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Step 1 : create one RDD.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Step 2 : Create a shell script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91071E5-262E-461C-9A1F-3981CFF9EB48}"/>
              </a:ext>
            </a:extLst>
          </p:cNvPr>
          <p:cNvSpPr/>
          <p:nvPr/>
        </p:nvSpPr>
        <p:spPr>
          <a:xfrm>
            <a:off x="985520" y="1544320"/>
            <a:ext cx="3413760" cy="10668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Val data = List(“1”,”2”,”3’,”4”,”5”)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Val </a:t>
            </a:r>
            <a:r>
              <a:rPr lang="en-US" dirty="0" err="1">
                <a:solidFill>
                  <a:schemeClr val="tx1"/>
                </a:solidFill>
              </a:rPr>
              <a:t>datRDD</a:t>
            </a:r>
            <a:r>
              <a:rPr lang="en-US" dirty="0">
                <a:solidFill>
                  <a:schemeClr val="tx1"/>
                </a:solidFill>
              </a:rPr>
              <a:t> = </a:t>
            </a:r>
            <a:r>
              <a:rPr lang="en-US" dirty="0" err="1">
                <a:solidFill>
                  <a:schemeClr val="tx1"/>
                </a:solidFill>
              </a:rPr>
              <a:t>sc.maKeRDD</a:t>
            </a:r>
            <a:r>
              <a:rPr lang="en-US" dirty="0">
                <a:solidFill>
                  <a:schemeClr val="tx1"/>
                </a:solidFill>
              </a:rPr>
              <a:t>(data)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A1DF223-7C34-4C7C-967E-F8FD8A851FFF}"/>
              </a:ext>
            </a:extLst>
          </p:cNvPr>
          <p:cNvSpPr/>
          <p:nvPr/>
        </p:nvSpPr>
        <p:spPr>
          <a:xfrm>
            <a:off x="985520" y="3666170"/>
            <a:ext cx="3413760" cy="164750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#!/bin/</a:t>
            </a:r>
            <a:r>
              <a:rPr lang="en-US" dirty="0" err="1">
                <a:solidFill>
                  <a:schemeClr val="tx1"/>
                </a:solidFill>
              </a:rPr>
              <a:t>sh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echo "Running shell script"</a:t>
            </a:r>
          </a:p>
          <a:p>
            <a:r>
              <a:rPr lang="en-US" dirty="0">
                <a:solidFill>
                  <a:schemeClr val="tx1"/>
                </a:solidFill>
              </a:rPr>
              <a:t>while read LINE; do</a:t>
            </a:r>
          </a:p>
          <a:p>
            <a:r>
              <a:rPr lang="en-US" dirty="0">
                <a:solidFill>
                  <a:schemeClr val="tx1"/>
                </a:solidFill>
              </a:rPr>
              <a:t>   echo ${LINE}    </a:t>
            </a:r>
          </a:p>
          <a:p>
            <a:r>
              <a:rPr lang="en-US" dirty="0">
                <a:solidFill>
                  <a:schemeClr val="tx1"/>
                </a:solidFill>
              </a:rPr>
              <a:t>done</a:t>
            </a:r>
          </a:p>
        </p:txBody>
      </p:sp>
    </p:spTree>
    <p:extLst>
      <p:ext uri="{BB962C8B-B14F-4D97-AF65-F5344CB8AC3E}">
        <p14:creationId xmlns:p14="http://schemas.microsoft.com/office/powerpoint/2010/main" val="584010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283"/>
    </mc:Choice>
    <mc:Fallback xmlns="">
      <p:transition spd="slow" advTm="204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Pipe() in Spark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D03D62E-2A6B-4A33-B358-A8B42DF348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CD1C49-FB21-46AC-AD98-30DF4CE2A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2960"/>
            <a:ext cx="10515600" cy="580136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Step 3 : </a:t>
            </a:r>
            <a:r>
              <a:rPr lang="en-US"/>
              <a:t>Pipe RDD </a:t>
            </a:r>
            <a:r>
              <a:rPr lang="en-US" dirty="0"/>
              <a:t>data to shell script.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you should able to see, the line printed on console with echo messages from shell script.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Here the external system is shell script, you can use any other executable.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7C8AD8-890F-471A-81B0-C937542B74A2}"/>
              </a:ext>
            </a:extLst>
          </p:cNvPr>
          <p:cNvSpPr/>
          <p:nvPr/>
        </p:nvSpPr>
        <p:spPr>
          <a:xfrm>
            <a:off x="838200" y="1234123"/>
            <a:ext cx="4470400" cy="16662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val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scriptPath</a:t>
            </a:r>
            <a:r>
              <a:rPr lang="en-US" dirty="0">
                <a:solidFill>
                  <a:schemeClr val="tx1"/>
                </a:solidFill>
              </a:rPr>
              <a:t> = "/home/</a:t>
            </a:r>
            <a:r>
              <a:rPr lang="en-US" dirty="0" err="1">
                <a:solidFill>
                  <a:schemeClr val="tx1"/>
                </a:solidFill>
              </a:rPr>
              <a:t>hadoop</a:t>
            </a:r>
            <a:r>
              <a:rPr lang="en-US" dirty="0">
                <a:solidFill>
                  <a:schemeClr val="tx1"/>
                </a:solidFill>
              </a:rPr>
              <a:t>/echo.sh"</a:t>
            </a:r>
          </a:p>
          <a:p>
            <a:r>
              <a:rPr lang="en-US" dirty="0" err="1">
                <a:solidFill>
                  <a:schemeClr val="tx1"/>
                </a:solidFill>
              </a:rPr>
              <a:t>val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pipeRDD</a:t>
            </a:r>
            <a:r>
              <a:rPr lang="en-US" dirty="0">
                <a:solidFill>
                  <a:schemeClr val="tx1"/>
                </a:solidFill>
              </a:rPr>
              <a:t> = </a:t>
            </a:r>
            <a:r>
              <a:rPr lang="en-US" dirty="0" err="1">
                <a:solidFill>
                  <a:schemeClr val="tx1"/>
                </a:solidFill>
              </a:rPr>
              <a:t>dataRDD.pipe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dirty="0" err="1">
                <a:solidFill>
                  <a:schemeClr val="tx1"/>
                </a:solidFill>
              </a:rPr>
              <a:t>scriptPath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r>
              <a:rPr lang="en-US" dirty="0" err="1">
                <a:solidFill>
                  <a:schemeClr val="tx1"/>
                </a:solidFill>
              </a:rPr>
              <a:t>pipeRDD.collect</a:t>
            </a:r>
            <a:r>
              <a:rPr lang="en-US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A76222A-8DD6-4B68-8728-E3402B6130D2}"/>
              </a:ext>
            </a:extLst>
          </p:cNvPr>
          <p:cNvSpPr/>
          <p:nvPr/>
        </p:nvSpPr>
        <p:spPr>
          <a:xfrm>
            <a:off x="985520" y="3931920"/>
            <a:ext cx="4470400" cy="16662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1</a:t>
            </a:r>
          </a:p>
          <a:p>
            <a:r>
              <a:rPr lang="en-US" dirty="0">
                <a:solidFill>
                  <a:schemeClr val="tx1"/>
                </a:solidFill>
              </a:rPr>
              <a:t>2</a:t>
            </a:r>
          </a:p>
          <a:p>
            <a:r>
              <a:rPr lang="en-US" dirty="0">
                <a:solidFill>
                  <a:schemeClr val="tx1"/>
                </a:solidFill>
              </a:rPr>
              <a:t>3</a:t>
            </a:r>
          </a:p>
          <a:p>
            <a:r>
              <a:rPr lang="en-US" dirty="0">
                <a:solidFill>
                  <a:schemeClr val="tx1"/>
                </a:solidFill>
              </a:rPr>
              <a:t>4</a:t>
            </a:r>
          </a:p>
          <a:p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073511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283"/>
    </mc:Choice>
    <mc:Fallback xmlns="">
      <p:transition spd="slow" advTm="204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FF31F7E-5E3A-4509-A549-3204E8A252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5"/>
    </mc:Choice>
    <mc:Fallback xmlns="">
      <p:transition spd="slow" advTm="27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</TotalTime>
  <Words>210</Words>
  <Application>Microsoft Office PowerPoint</Application>
  <PresentationFormat>Widescreen</PresentationFormat>
  <Paragraphs>58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Spark Interview Questions Pipe function in Spark</vt:lpstr>
      <vt:lpstr>Pipe() in Spark</vt:lpstr>
      <vt:lpstr>Pipe() example in Spark</vt:lpstr>
      <vt:lpstr>Pipe() in Spark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 Internals</dc:title>
  <dc:creator>Viresh Kumar</dc:creator>
  <cp:lastModifiedBy>Viresh Kumar</cp:lastModifiedBy>
  <cp:revision>92</cp:revision>
  <dcterms:created xsi:type="dcterms:W3CDTF">2018-12-28T03:34:44Z</dcterms:created>
  <dcterms:modified xsi:type="dcterms:W3CDTF">2019-01-01T08:54:41Z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2018-12-28T03:35:17.5833276Z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